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3" r:id="rId3"/>
    <p:sldId id="257" r:id="rId4"/>
    <p:sldId id="260" r:id="rId5"/>
    <p:sldId id="265" r:id="rId6"/>
    <p:sldId id="266" r:id="rId7"/>
    <p:sldId id="271" r:id="rId8"/>
    <p:sldId id="264" r:id="rId9"/>
    <p:sldId id="261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ED95-FA8B-4371-8C2B-26013F939E3B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C817-EB17-49AC-87B3-15DECA6C5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7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C817-EB17-49AC-87B3-15DECA6C56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C817-EB17-49AC-87B3-15DECA6C56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2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4163B-4DE0-42FB-A762-18882F6FB4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95E2BF-EF01-4259-9148-BD03430C36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nsbelovo.narod.ru/images/reg_5.jpg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nsbelovo.narod.ru/images/reg_12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nsbelovo.narod.ru/images/reg_7.jpg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://nsbelovo.narod.ru/images/reg_1.jpg" TargetMode="External"/><Relationship Id="rId16" Type="http://schemas.openxmlformats.org/officeDocument/2006/relationships/hyperlink" Target="http://nsbelovo.narod.ru/images/reg_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belovo.narod.ru/images/reg_3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nsbelovo.narod.ru/images/reg_6.jpg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nsbelovo.narod.ru/images/reg_2.jp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nsbelovo.narod.ru/images/reg_8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8105554" cy="911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ГАПОУ 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 «</a:t>
            </a:r>
            <a:r>
              <a:rPr lang="ru-RU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Голышмановский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агропедколледж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 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1"/>
            <a:ext cx="7813030" cy="21431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Проект 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закрытой площадки для формирования первоначальных навыков вождения при подготовке водителей транспортных средств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http://nsbelovo.narod.ru/images/p21_novp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643338" cy="25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sbelovo.narod.ru/images/p21_proekty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622260">
            <a:off x="501581" y="4120862"/>
            <a:ext cx="2301070" cy="22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netproduser.ru/wp-content/uploads/2015/01/%D0%94%D0%BE%D0%BB%D0%B6%D0%BD%D0%BE%D1%81%D1%82%D0%BD%D0%B0%D1%8F-%D0%B8%D0%BD%D1%81%D1%82%D1%80%D1%83%D0%BA%D1%86%D0%B8%D1%8F-%D0%BA%D0%B0%D0%B6%D0%B4%D0%BE%D0%B3%D0%BE-%D0%B2%D0%BE%D0%B4%D0%B8%D1%82%D0%B5%D0%BB%D1%8F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403344">
            <a:off x="6191768" y="4327090"/>
            <a:ext cx="1988236" cy="1929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3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заявление и акт обследования ГИБДД\2 ГАПОУ ТО Голышмановский агропедколледж\Фото и видеоматериалы\закрытая плащадка\CAM009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9294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Спасибо за внимание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http://cs624927.vk.me/v624927556/339e5/NLkAfB5jjJ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84296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2998" y="1643050"/>
            <a:ext cx="8481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I этап</a:t>
            </a:r>
            <a:r>
              <a:rPr lang="ru-RU" sz="2400" b="1" dirty="0" smtClean="0">
                <a:solidFill>
                  <a:schemeClr val="accent2"/>
                </a:solidFill>
              </a:rPr>
              <a:t>: поиск оптимального варианта решения проблемы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Строительство  закрытой площадки – обязательное условие  реализации программ подготовки водителей транспортных средств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2643174" y="2714620"/>
            <a:ext cx="4032346" cy="85725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rgbClr val="17365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Предполагаемые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способы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решения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857224" y="4286256"/>
            <a:ext cx="2071702" cy="142876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собственной закрытой площадки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3857620" y="4214818"/>
            <a:ext cx="2071702" cy="142876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использование закрытой площадки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6500826" y="4286256"/>
            <a:ext cx="2428892" cy="2214578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уже имеющейся площади с асфальтовым или цементно-бетонным покрытием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34"/>
          <p:cNvCxnSpPr>
            <a:cxnSpLocks noChangeShapeType="1"/>
          </p:cNvCxnSpPr>
          <p:nvPr/>
        </p:nvCxnSpPr>
        <p:spPr bwMode="auto">
          <a:xfrm>
            <a:off x="2357422" y="3929066"/>
            <a:ext cx="4714908" cy="1588"/>
          </a:xfrm>
          <a:prstGeom prst="straightConnector1">
            <a:avLst/>
          </a:prstGeom>
          <a:noFill/>
          <a:ln w="38100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34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1946654" y="3875487"/>
            <a:ext cx="357190" cy="464349"/>
          </a:xfrm>
          <a:prstGeom prst="straightConnector1">
            <a:avLst/>
          </a:prstGeom>
          <a:noFill/>
          <a:ln w="38100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  <a:stCxn id="6" idx="0"/>
          </p:cNvCxnSpPr>
          <p:nvPr/>
        </p:nvCxnSpPr>
        <p:spPr bwMode="auto">
          <a:xfrm rot="5400000" flipH="1" flipV="1">
            <a:off x="4768454" y="4054083"/>
            <a:ext cx="285752" cy="35719"/>
          </a:xfrm>
          <a:prstGeom prst="straightConnector1">
            <a:avLst/>
          </a:prstGeom>
          <a:noFill/>
          <a:ln w="38100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34"/>
          <p:cNvCxnSpPr>
            <a:cxnSpLocks noChangeShapeType="1"/>
            <a:endCxn id="7" idx="0"/>
          </p:cNvCxnSpPr>
          <p:nvPr/>
        </p:nvCxnSpPr>
        <p:spPr bwMode="auto">
          <a:xfrm>
            <a:off x="7072330" y="3929066"/>
            <a:ext cx="642942" cy="357190"/>
          </a:xfrm>
          <a:prstGeom prst="straightConnector1">
            <a:avLst/>
          </a:prstGeom>
          <a:noFill/>
          <a:ln w="38100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598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cs.realty-offers.rbc.ru/eacdd8/images/users/outpics/562949994363841/0f/b5/935eb294ec91c7b2900a924e0d9d0fb5.jpg"/>
          <p:cNvPicPr/>
          <p:nvPr/>
        </p:nvPicPr>
        <p:blipFill>
          <a:blip r:embed="rId2"/>
          <a:srcRect t="45902" r="-151"/>
          <a:stretch>
            <a:fillRect/>
          </a:stretch>
        </p:blipFill>
        <p:spPr bwMode="auto">
          <a:xfrm>
            <a:off x="500034" y="1785926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371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Выбор оптимального решения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044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> Строительство собственной закрытой площадки: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- не подходит из-за высокой стоимости 			проекта</a:t>
            </a:r>
          </a:p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Совместное использование: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- не подходит из-за удаленности свыше 			60 км</a:t>
            </a:r>
          </a:p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>Оборудование имеющейся площади с асфальтовым или 	цементно-бетонным покрытием: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- рассматриваем как вариант решения 				проблемы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:\DCIM\100LGDSC\площадка\CAM00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4509120"/>
            <a:ext cx="2088232" cy="1512168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овина рамки 3"/>
          <p:cNvSpPr/>
          <p:nvPr/>
        </p:nvSpPr>
        <p:spPr>
          <a:xfrm>
            <a:off x="741276" y="908720"/>
            <a:ext cx="7431124" cy="3672408"/>
          </a:xfrm>
          <a:prstGeom prst="halfFrame">
            <a:avLst>
              <a:gd name="adj1" fmla="val 18222"/>
              <a:gd name="adj2" fmla="val 14729"/>
            </a:avLst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86578" y="5429264"/>
            <a:ext cx="1799232" cy="1241647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Хорда 5"/>
          <p:cNvSpPr/>
          <p:nvPr/>
        </p:nvSpPr>
        <p:spPr>
          <a:xfrm>
            <a:off x="8286776" y="5214950"/>
            <a:ext cx="649040" cy="1445705"/>
          </a:xfrm>
          <a:prstGeom prst="chord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E:\DCIM\100LGDSC\площадка\CAM00815.jpg"/>
          <p:cNvPicPr/>
          <p:nvPr/>
        </p:nvPicPr>
        <p:blipFill>
          <a:blip r:embed="rId3" cstate="print"/>
          <a:srcRect t="10613" r="26456" b="25000"/>
          <a:stretch>
            <a:fillRect/>
          </a:stretch>
        </p:blipFill>
        <p:spPr bwMode="auto">
          <a:xfrm>
            <a:off x="1500166" y="1714488"/>
            <a:ext cx="3178727" cy="20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DCIM\100LGDSC\площадка\CAM008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5661">
            <a:off x="3066415" y="3734333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285728"/>
            <a:ext cx="757242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Собственными силами приводим в порядок территорию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24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sbelovo.narod.ru/images/clip_image007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44828">
            <a:off x="214282" y="1071546"/>
            <a:ext cx="2357454" cy="142876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http://nsbelovo.narod.ru/images/clip_image008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000240"/>
            <a:ext cx="2143140" cy="150019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://nsbelovo.narod.ru/images/clip_image009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225539">
            <a:off x="6818666" y="1210973"/>
            <a:ext cx="1630758" cy="13642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://nsbelovo.narod.ru/images/clip_image011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3000372"/>
            <a:ext cx="1714500" cy="10763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nsbelovo.narod.ru/images/clip_image012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3857628"/>
            <a:ext cx="1714500" cy="10763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nsbelovo.narod.ru/images/clip_image013.jpg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3000372"/>
            <a:ext cx="1714500" cy="10763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nsbelovo.narod.ru/images/clip_image014.jpg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19721214">
            <a:off x="571472" y="4643446"/>
            <a:ext cx="2000252" cy="164307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://nsbelovo.narod.ru/images/clip_image015.jpg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43306" y="5429264"/>
            <a:ext cx="1714500" cy="10763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http://nsbelovo.narod.ru/images/clip_image018.jpg">
            <a:hlinkClick r:id="rId18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 rot="1739420">
            <a:off x="6630803" y="4596607"/>
            <a:ext cx="2000264" cy="164307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85984" y="285728"/>
            <a:ext cx="4572032" cy="1357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Изучаем методику  обустройства закрытой площадки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5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Ирина\Desktop\фото площад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08673" y="-351408"/>
            <a:ext cx="5655213" cy="83582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8286808" cy="1357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Составляем схему – проект 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0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гнутая влево стрелка 12"/>
          <p:cNvSpPr/>
          <p:nvPr/>
        </p:nvSpPr>
        <p:spPr>
          <a:xfrm rot="1891205">
            <a:off x="4635396" y="648324"/>
            <a:ext cx="432048" cy="14576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4275288" flipH="1">
            <a:off x="4847677" y="4726193"/>
            <a:ext cx="379605" cy="17595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6370508">
            <a:off x="7102024" y="3519615"/>
            <a:ext cx="629337" cy="2170981"/>
          </a:xfrm>
          <a:prstGeom prst="curvedRightArrow">
            <a:avLst>
              <a:gd name="adj1" fmla="val 25000"/>
              <a:gd name="adj2" fmla="val 509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3896497">
            <a:off x="6879279" y="2006177"/>
            <a:ext cx="432048" cy="17909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20359836">
            <a:off x="156405" y="547588"/>
            <a:ext cx="3645783" cy="1368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Участники проекта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 rot="13770087" flipH="1">
            <a:off x="1000580" y="3825384"/>
            <a:ext cx="572032" cy="1855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 rot="20359836">
            <a:off x="41055" y="4968870"/>
            <a:ext cx="2305826" cy="1202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ДРСУ «ТОДЕП» р.п. Голышманово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rot="21055306">
            <a:off x="5986612" y="5209692"/>
            <a:ext cx="2732899" cy="1045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Обучающиеся колледжа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rot="21055306">
            <a:off x="2265378" y="5201586"/>
            <a:ext cx="2607184" cy="141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Работники колледжа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357818" y="571480"/>
            <a:ext cx="310261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tx1"/>
                </a:solidFill>
              </a:rPr>
              <a:t>Голышмановского</a:t>
            </a:r>
            <a:r>
              <a:rPr lang="ru-RU" sz="1600" b="1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 rot="20270937">
            <a:off x="6707162" y="2756781"/>
            <a:ext cx="2346911" cy="9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ЗАО «</a:t>
            </a:r>
            <a:r>
              <a:rPr lang="ru-RU" b="1" dirty="0" err="1" smtClean="0">
                <a:solidFill>
                  <a:schemeClr val="tx1"/>
                </a:solidFill>
              </a:rPr>
              <a:t>Автотранс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Picture 1" descr="C:\Users\Ирина\Desktop\фото площад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64756" y="1450030"/>
            <a:ext cx="2900110" cy="42862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64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заявление и акт обследования ГИБДД\2 ГАПОУ ТО Голышмановский агропедколледж\Фото и видеоматериалы\закрытая плащадка\CAM009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438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9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Ирина\Desktop\заявление и акт обследования ГИБДД\2 ГАПОУ ТО Голышмановский агропедколледж\Фото и видеоматериалы\закрытая плащадка\CAM009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29485" cy="55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635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109</Words>
  <Application>Microsoft Office PowerPoint</Application>
  <PresentationFormat>Экран (4:3)</PresentationFormat>
  <Paragraphs>28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ГАПОУ ТО «Голышмановский агропедколледж» </vt:lpstr>
      <vt:lpstr>Слайд 2</vt:lpstr>
      <vt:lpstr>Выбор оптимального решения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ТО «Тюменнский железнодорожный колледж</dc:title>
  <dc:creator>Татьяна Леонидовна</dc:creator>
  <cp:lastModifiedBy>Ирина</cp:lastModifiedBy>
  <cp:revision>32</cp:revision>
  <dcterms:created xsi:type="dcterms:W3CDTF">2015-09-11T09:24:27Z</dcterms:created>
  <dcterms:modified xsi:type="dcterms:W3CDTF">2015-12-13T11:50:14Z</dcterms:modified>
</cp:coreProperties>
</file>